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666" autoAdjust="0"/>
    <p:restoredTop sz="94660"/>
  </p:normalViewPr>
  <p:slideViewPr>
    <p:cSldViewPr snapToGrid="0">
      <p:cViewPr>
        <p:scale>
          <a:sx n="75" d="100"/>
          <a:sy n="75" d="100"/>
        </p:scale>
        <p:origin x="422" y="3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43510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10585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99616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89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6838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74969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90656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12515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65032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068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75098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3E1F1-8986-4574-A28E-1FEA423316E5}" type="datetimeFigureOut">
              <a:rPr lang="he-IL" smtClean="0"/>
              <a:t>כ"ד/אלול/תשע"ו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84B6B6-F2FD-41BC-8E8E-3E9826F810B9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90142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80098" y="2311717"/>
            <a:ext cx="10277475" cy="1990725"/>
          </a:xfrm>
          <a:noFill/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6500" b="1" dirty="0" smtClean="0">
                <a:ln w="25400">
                  <a:solidFill>
                    <a:schemeClr val="tx1"/>
                  </a:solidFill>
                </a:ln>
                <a:solidFill>
                  <a:schemeClr val="bg1"/>
                </a:solidFill>
                <a:latin typeface="Poor Richard" panose="02080502050505020702" pitchFamily="18" charset="0"/>
              </a:rPr>
              <a:t>Portabella</a:t>
            </a:r>
            <a:endParaRPr lang="he-IL" sz="16500" b="1" dirty="0">
              <a:ln w="25400">
                <a:solidFill>
                  <a:schemeClr val="tx1"/>
                </a:solidFill>
              </a:ln>
              <a:solidFill>
                <a:schemeClr val="bg1"/>
              </a:solidFill>
              <a:latin typeface="Poor Richard" panose="020805020505050207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574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27803"/>
            <a:ext cx="9144000" cy="1025555"/>
          </a:xfrm>
        </p:spPr>
        <p:txBody>
          <a:bodyPr>
            <a:noAutofit/>
          </a:bodyPr>
          <a:lstStyle/>
          <a:p>
            <a:r>
              <a:rPr lang="en-US" sz="72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So what is Portabella?</a:t>
            </a:r>
            <a:endParaRPr lang="he-IL" sz="7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0220" y="1278568"/>
            <a:ext cx="11475720" cy="563231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An app for learning to play guitar through your phone</a:t>
            </a:r>
            <a:r>
              <a:rPr lang="en-US" sz="40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.</a:t>
            </a:r>
            <a:endParaRPr lang="en-US" sz="40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ea typeface="+mj-ea"/>
              <a:cs typeface="Narkisim" panose="020E0502050101010101" pitchFamily="34" charset="-79"/>
            </a:endParaRP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The App has </a:t>
            </a:r>
            <a:r>
              <a:rPr lang="en-US" sz="40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an outside hardware device that simulate </a:t>
            </a:r>
            <a:r>
              <a:rPr lang="en-US" sz="40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the “Neck” of the real guitar.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The App itself illustrates the Guitar’s “body”, and </a:t>
            </a:r>
            <a:r>
              <a:rPr lang="en-US" sz="40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incharge</a:t>
            </a:r>
            <a:r>
              <a:rPr lang="en-US" sz="40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 of communicating with the outside hardware and make the proper sound.</a:t>
            </a:r>
            <a:endParaRPr lang="he-IL" sz="36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ea typeface="+mj-ea"/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42211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4672"/>
            <a:ext cx="9144000" cy="956544"/>
          </a:xfrm>
        </p:spPr>
        <p:txBody>
          <a:bodyPr>
            <a:noAutofit/>
          </a:bodyPr>
          <a:lstStyle/>
          <a:p>
            <a:r>
              <a:rPr lang="en-US" sz="72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Demo Video</a:t>
            </a:r>
            <a:endParaRPr lang="he-IL" sz="7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37067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4672"/>
            <a:ext cx="9144000" cy="956544"/>
          </a:xfrm>
        </p:spPr>
        <p:txBody>
          <a:bodyPr>
            <a:normAutofit fontScale="90000"/>
          </a:bodyPr>
          <a:lstStyle/>
          <a:p>
            <a:r>
              <a:rPr lang="en-US" sz="72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Features</a:t>
            </a:r>
            <a:endParaRPr lang="he-IL" sz="7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9420" y="1348829"/>
            <a:ext cx="11475720" cy="470898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Playing Guitar (Obviously), with 3 different theme styles (Regular Guitar, Blues and Rock).</a:t>
            </a:r>
            <a:endParaRPr lang="en-US" sz="40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ea typeface="+mj-ea"/>
              <a:cs typeface="Narkisim" panose="020E0502050101010101" pitchFamily="34" charset="-79"/>
            </a:endParaRP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Recorder that Record all your strumming (and only them – no background noise).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Metronome</a:t>
            </a:r>
            <a:endParaRPr lang="he-IL" sz="36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ea typeface="+mj-ea"/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759473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4672"/>
            <a:ext cx="9144000" cy="956544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Software</a:t>
            </a:r>
            <a:endParaRPr lang="he-IL" sz="7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0220" y="1278568"/>
            <a:ext cx="11475720" cy="582851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2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IOIO Communication with the hardware.</a:t>
            </a:r>
            <a:endParaRPr lang="en-US" sz="4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ea typeface="+mj-ea"/>
              <a:cs typeface="Narkisim" panose="020E0502050101010101" pitchFamily="34" charset="-79"/>
            </a:endParaRP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2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An audio package which controls the output audio (which is being played Asynchrony).</a:t>
            </a:r>
            <a:endParaRPr lang="en-US" sz="4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ea typeface="+mj-ea"/>
              <a:cs typeface="Narkisim" panose="020E0502050101010101" pitchFamily="34" charset="-79"/>
            </a:endParaRP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2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A process for an inside recording.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2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Settings system for saving the preferences of the user.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he-IL" sz="4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ea typeface="+mj-ea"/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37873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4672"/>
            <a:ext cx="9144000" cy="956544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Hardware</a:t>
            </a:r>
            <a:endParaRPr lang="he-IL" sz="7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12674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84672"/>
            <a:ext cx="9144000" cy="956544"/>
          </a:xfrm>
        </p:spPr>
        <p:txBody>
          <a:bodyPr>
            <a:noAutofit/>
          </a:bodyPr>
          <a:lstStyle/>
          <a:p>
            <a:r>
              <a:rPr lang="en-US" sz="72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The Future!</a:t>
            </a:r>
            <a:endParaRPr lang="he-IL" sz="72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1500" y="1085528"/>
            <a:ext cx="11475720" cy="517064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Improve our Syntonizer, to produce an even more accurate sound. </a:t>
            </a:r>
            <a:endParaRPr lang="en-US" sz="44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ea typeface="+mj-ea"/>
              <a:cs typeface="Narkisim" panose="020E0502050101010101" pitchFamily="34" charset="-79"/>
            </a:endParaRP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Extra recording features (</a:t>
            </a:r>
            <a:r>
              <a:rPr lang="en-US" sz="4400" b="1" dirty="0" err="1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looper</a:t>
            </a:r>
            <a:r>
              <a:rPr lang="en-US" sz="4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, metronome).</a:t>
            </a:r>
          </a:p>
          <a:p>
            <a:pPr marL="285750" indent="-285750" algn="l" rtl="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ea typeface="+mj-ea"/>
                <a:cs typeface="Narkisim" panose="020E0502050101010101" pitchFamily="34" charset="-79"/>
              </a:rPr>
              <a:t>Communication Features (WhatsApp, Facebook, Twitter etc.).</a:t>
            </a:r>
            <a:endParaRPr lang="he-IL" sz="40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ea typeface="+mj-ea"/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07462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5880" y="2503098"/>
            <a:ext cx="9794432" cy="3592901"/>
          </a:xfrm>
        </p:spPr>
        <p:txBody>
          <a:bodyPr>
            <a:noAutofit/>
          </a:bodyPr>
          <a:lstStyle/>
          <a:p>
            <a:r>
              <a:rPr lang="en-US" sz="199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Thank You</a:t>
            </a:r>
            <a:r>
              <a:rPr lang="en-US" sz="199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!</a:t>
            </a:r>
            <a:endParaRPr lang="he-IL" sz="199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54314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452120" y="3149600"/>
            <a:ext cx="9794432" cy="2468879"/>
          </a:xfrm>
        </p:spPr>
        <p:txBody>
          <a:bodyPr>
            <a:noAutofit/>
          </a:bodyPr>
          <a:lstStyle/>
          <a:p>
            <a:r>
              <a:rPr lang="en-US" sz="13800" b="1" dirty="0" smtClean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  <a:latin typeface="Narkisim" panose="020E0502050101010101" pitchFamily="34" charset="-79"/>
                <a:cs typeface="Narkisim" panose="020E0502050101010101" pitchFamily="34" charset="-79"/>
              </a:rPr>
              <a:t>Questions?</a:t>
            </a:r>
            <a:endParaRPr lang="he-IL" sz="138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  <a:latin typeface="Narkisim" panose="020E0502050101010101" pitchFamily="34" charset="-79"/>
              <a:cs typeface="Narkisim" panose="020E0502050101010101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76500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173</Words>
  <Application>Microsoft Office PowerPoint</Application>
  <PresentationFormat>Widescreen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Narkisim</vt:lpstr>
      <vt:lpstr>Poor Richard</vt:lpstr>
      <vt:lpstr>Times New Roman</vt:lpstr>
      <vt:lpstr>Office Theme</vt:lpstr>
      <vt:lpstr>Portabella</vt:lpstr>
      <vt:lpstr>So what is Portabella?</vt:lpstr>
      <vt:lpstr>Demo Video</vt:lpstr>
      <vt:lpstr>Features</vt:lpstr>
      <vt:lpstr>Software</vt:lpstr>
      <vt:lpstr>Hardware</vt:lpstr>
      <vt:lpstr>The Future!</vt:lpstr>
      <vt:lpstr>Thank You!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Portabella</dc:title>
  <dc:creator>Tomer</dc:creator>
  <cp:lastModifiedBy>Tomer</cp:lastModifiedBy>
  <cp:revision>16</cp:revision>
  <dcterms:created xsi:type="dcterms:W3CDTF">2016-09-27T13:04:27Z</dcterms:created>
  <dcterms:modified xsi:type="dcterms:W3CDTF">2016-09-27T14:34:40Z</dcterms:modified>
</cp:coreProperties>
</file>

<file path=docProps/thumbnail.jpeg>
</file>